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8" autoAdjust="0"/>
    <p:restoredTop sz="94660"/>
  </p:normalViewPr>
  <p:slideViewPr>
    <p:cSldViewPr snapToGrid="0">
      <p:cViewPr varScale="1">
        <p:scale>
          <a:sx n="55" d="100"/>
          <a:sy n="55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70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0" y="0"/>
            <a:ext cx="12197005" cy="4351918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4"/>
            <a:ext cx="2081463" cy="197739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706" r:id="rId9"/>
    <p:sldLayoutId id="2147483705" r:id="rId10"/>
    <p:sldLayoutId id="2147483656" r:id="rId11"/>
    <p:sldLayoutId id="214748369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FEC41A3-9617-4D00-AE45-F25E65557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7566"/>
            <a:ext cx="5811174" cy="3914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0" y="5858820"/>
            <a:ext cx="8610600" cy="432048"/>
          </a:xfrm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0851105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楊家鋐</a:t>
            </a:r>
            <a:endParaRPr lang="en-US" altLang="ko-KR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304" y="4084404"/>
            <a:ext cx="523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accent1"/>
                </a:solidFill>
                <a:latin typeface="Arial Black" panose="020B0A04020102020204" pitchFamily="34" charset="0"/>
                <a:cs typeface="Arial" pitchFamily="34" charset="0"/>
              </a:rPr>
              <a:t>Machine Learning &amp; FinTech</a:t>
            </a:r>
            <a:endParaRPr lang="ko-KR" altLang="en-US" sz="2400" dirty="0">
              <a:solidFill>
                <a:schemeClr val="accent1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6725" y="4573501"/>
            <a:ext cx="8610600" cy="1609725"/>
          </a:xfrm>
          <a:effectLst>
            <a:glow rad="101600">
              <a:schemeClr val="bg1">
                <a:alpha val="60000"/>
              </a:schemeClr>
            </a:glow>
          </a:effectLst>
        </p:spPr>
        <p:txBody>
          <a:bodyPr/>
          <a:lstStyle/>
          <a:p>
            <a:r>
              <a:rPr lang="zh-TW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LSTM </a:t>
            </a:r>
            <a:r>
              <a:rPr lang="zh-TW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預測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ETH </a:t>
            </a:r>
            <a:r>
              <a:rPr lang="zh-TW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105F1C-C834-43B9-9BA7-9E541C89EE5C}"/>
              </a:ext>
            </a:extLst>
          </p:cNvPr>
          <p:cNvSpPr txBox="1"/>
          <p:nvPr/>
        </p:nvSpPr>
        <p:spPr>
          <a:xfrm flipH="1">
            <a:off x="5098471" y="651164"/>
            <a:ext cx="67887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我要研究的主題是「利用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網絡預測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ETH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價格」。自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BTC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價格衝上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20,000 USDT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後，虛擬幣市場一直是屬於動盪不定的情況，</a:t>
            </a:r>
            <a:r>
              <a:rPr lang="zh-TW" altLang="en-US" sz="2400" b="1" i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巨幅的價格波動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也吸引 的許多的投機者跟進。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當大家眼光都放在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BTC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這個龍頭的時候，</a:t>
            </a:r>
            <a:r>
              <a:rPr lang="zh-TW" altLang="en-US" sz="2400" b="1" i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乙太坊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也默默的藉著各種功能代幣的發行跟著市場波動。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我認為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BTC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的價格波動目前仍然看不出規 律，尤其是短線操作的投資人，更難以靠著以前外匯的投資指標獲利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但是</a:t>
            </a:r>
            <a:r>
              <a:rPr lang="zh-TW" altLang="en-US"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，如果其後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ETH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價格與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BTC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有著密不可分的關係，更常常跟隨著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BTC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做漲跌，若能利用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BTC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價格以及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ETH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的買賣資料預測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ETH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的價格走勢，相信是一個十分有實用價值的 工具。 </a:t>
            </a:r>
          </a:p>
        </p:txBody>
      </p:sp>
    </p:spTree>
    <p:extLst>
      <p:ext uri="{BB962C8B-B14F-4D97-AF65-F5344CB8AC3E}">
        <p14:creationId xmlns:p14="http://schemas.microsoft.com/office/powerpoint/2010/main" val="424406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CB4191D-590F-4E71-BEDB-A78FBE617B22}"/>
              </a:ext>
            </a:extLst>
          </p:cNvPr>
          <p:cNvSpPr/>
          <p:nvPr/>
        </p:nvSpPr>
        <p:spPr>
          <a:xfrm>
            <a:off x="7428634" y="1163779"/>
            <a:ext cx="4558145" cy="5310622"/>
          </a:xfrm>
          <a:prstGeom prst="roundRect">
            <a:avLst>
              <a:gd name="adj" fmla="val 53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5EAC8BBB-D3A6-4EAC-B759-97AAB584A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實作想法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194471-9521-465D-BDE3-E7B283AA1BED}"/>
              </a:ext>
            </a:extLst>
          </p:cNvPr>
          <p:cNvSpPr txBox="1"/>
          <p:nvPr/>
        </p:nvSpPr>
        <p:spPr>
          <a:xfrm>
            <a:off x="7518689" y="1471230"/>
            <a:ext cx="43780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我要利用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，資料為近三年來的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BTC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ETH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每五分鐘對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USDT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的價格及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ETH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的買空比。分別測試單純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ETH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的價格、加入買空比及加入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BTC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價格對於預測精 準度的關係，再分別測試以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天、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天、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天、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天資料預測接下來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組五分鐘 的最高價格 </a:t>
            </a:r>
          </a:p>
        </p:txBody>
      </p:sp>
      <p:pic>
        <p:nvPicPr>
          <p:cNvPr id="1026" name="Picture 2" descr="ãLSTMãçåçæå°çµæ">
            <a:extLst>
              <a:ext uri="{FF2B5EF4-FFF2-40B4-BE49-F238E27FC236}">
                <a16:creationId xmlns:a16="http://schemas.microsoft.com/office/drawing/2014/main" id="{ACD75C2A-9673-444D-AFC6-DC800A9B3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23"/>
          <a:stretch/>
        </p:blipFill>
        <p:spPr bwMode="auto">
          <a:xfrm>
            <a:off x="1467715" y="1782904"/>
            <a:ext cx="5251742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4041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252</Words>
  <Application>Microsoft Office PowerPoint</Application>
  <PresentationFormat>寬螢幕</PresentationFormat>
  <Paragraphs>10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Arial Unicode MS</vt:lpstr>
      <vt:lpstr>微軟正黑體</vt:lpstr>
      <vt:lpstr>Arial</vt:lpstr>
      <vt:lpstr>Arial Black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楊家鋐 楊家鋐</cp:lastModifiedBy>
  <cp:revision>86</cp:revision>
  <dcterms:created xsi:type="dcterms:W3CDTF">2018-04-24T17:14:44Z</dcterms:created>
  <dcterms:modified xsi:type="dcterms:W3CDTF">2019-09-23T01:50:43Z</dcterms:modified>
</cp:coreProperties>
</file>